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F37017-56A3-4E59-AE7B-FA987250E62A}">
  <a:tblStyle styleId="{11F37017-56A3-4E59-AE7B-FA987250E62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92f5f7bc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92f5f7bc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92f5f7bc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92f5f7bc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88cfd69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88cfd69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681c216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681c216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92f5f7bc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92f5f7bc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681c216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681c216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db142e5c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db142e5c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681c216b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681c216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db142e5c4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db142e5c4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88cfd695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88cfd69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ctrTitle"/>
          </p:nvPr>
        </p:nvSpPr>
        <p:spPr>
          <a:xfrm>
            <a:off x="3969507" y="1403494"/>
            <a:ext cx="44886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ECEN 403</a:t>
            </a:r>
            <a:endParaRPr/>
          </a:p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1376300" y="2506000"/>
            <a:ext cx="7081800" cy="17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GAN Assisted Map Reconstruction for first responders using Sensor Fusion:</a:t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Christian Jeardoe, Quinn LeBoeuf</a:t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Kyle Smejkal, Rufus Tadpatri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7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250" y="434825"/>
            <a:ext cx="3525875" cy="6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Timeline</a:t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00" y="1389575"/>
            <a:ext cx="8656200" cy="36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790850" y="1969050"/>
            <a:ext cx="4299000" cy="28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56752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3669"/>
              <a:t>Emergency</a:t>
            </a:r>
            <a:r>
              <a:rPr lang="en" sz="3669"/>
              <a:t> situations often require first responders to delve into dangerous environments with minimal information.</a:t>
            </a:r>
            <a:endParaRPr sz="3669"/>
          </a:p>
          <a:p>
            <a:pPr indent="-3567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3669"/>
              <a:t>Fires, gas leaks, cave rescues, and radioactivity are examples of hazards in various </a:t>
            </a:r>
            <a:r>
              <a:rPr lang="en" sz="3669"/>
              <a:t>environments</a:t>
            </a:r>
            <a:endParaRPr sz="3669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850" y="1357525"/>
            <a:ext cx="2070775" cy="20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874" y="3289599"/>
            <a:ext cx="2930725" cy="15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57200" y="1536950"/>
            <a:ext cx="49731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36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Create a </a:t>
            </a:r>
            <a:r>
              <a:rPr lang="en" sz="2500"/>
              <a:t>multi sensor,</a:t>
            </a:r>
            <a:r>
              <a:rPr lang="en" sz="2500"/>
              <a:t> GAN assisted, map reconstruction program that can be utilized on a mobile platform to create a </a:t>
            </a:r>
            <a:r>
              <a:rPr lang="en" sz="2500"/>
              <a:t>virtual</a:t>
            </a:r>
            <a:r>
              <a:rPr lang="en" sz="2500"/>
              <a:t> 3D twin of any environment.</a:t>
            </a:r>
            <a:endParaRPr sz="2500"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300" y="3284438"/>
            <a:ext cx="2776824" cy="1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075" y="1389575"/>
            <a:ext cx="1892374" cy="18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of Subsystems and Interface</a:t>
            </a:r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1520608"/>
            <a:ext cx="57245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RealSense (RGB/IR)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Christian Jeardoe</a:t>
            </a:r>
            <a:endParaRPr/>
          </a:p>
        </p:txBody>
      </p:sp>
      <p:graphicFrame>
        <p:nvGraphicFramePr>
          <p:cNvPr id="85" name="Google Shape;85;p12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{11F37017-56A3-4E59-AE7B-FA987250E62A}</a:tableStyleId>
              </a:tblPr>
              <a:tblGrid>
                <a:gridCol w="3886200"/>
                <a:gridCol w="3886200"/>
              </a:tblGrid>
              <a:tr h="62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Accomplishments since the last presentation                              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4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Installed required SDK and setup </a:t>
                      </a:r>
                      <a:r>
                        <a:rPr lang="en" sz="1800"/>
                        <a:t>environment</a:t>
                      </a:r>
                      <a:r>
                        <a:rPr lang="en" sz="1800"/>
                        <a:t> &lt;27 hrs&gt;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3D Point Cloud Generator &lt;4 hrs&gt;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GAN model &lt;7 hrs&gt;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Recollecting good training data after switching from kinect sensor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Continue tuning GAN model/Point Cloud Generator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025" y="3542825"/>
            <a:ext cx="2363675" cy="15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9" y="3593250"/>
            <a:ext cx="2256899" cy="14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/>
        </p:nvSpPr>
        <p:spPr>
          <a:xfrm>
            <a:off x="1356100" y="3374200"/>
            <a:ext cx="16614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3D Point Cloud Example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463" y="3700650"/>
            <a:ext cx="1850566" cy="13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475" y="3708075"/>
            <a:ext cx="1830750" cy="13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5658225" y="3414263"/>
            <a:ext cx="26142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RGB Image Generated using Depth Map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92" name="Google Shape;92;p12"/>
          <p:cNvCxnSpPr/>
          <p:nvPr/>
        </p:nvCxnSpPr>
        <p:spPr>
          <a:xfrm>
            <a:off x="6684375" y="4447775"/>
            <a:ext cx="451200" cy="1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RGB Sensor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Rufus Tadpatri</a:t>
            </a:r>
            <a:endParaRPr/>
          </a:p>
        </p:txBody>
      </p:sp>
      <p:graphicFrame>
        <p:nvGraphicFramePr>
          <p:cNvPr id="98" name="Google Shape;98;p13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{11F37017-56A3-4E59-AE7B-FA987250E62A}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Accomplishments since the last presentation                  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Environment setup  &lt;14 hrs&gt;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GAN model development &lt;12 hrs&gt;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Sample dataset testing &lt;4 hrs&gt;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Additional testing with sample dataset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Need to get point cloud using sample dataset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Realtime RGB inputs into point cloud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13" y="3673850"/>
            <a:ext cx="8311782" cy="1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118475" y="303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" sz="3600">
                <a:latin typeface="Calibri"/>
                <a:ea typeface="Calibri"/>
                <a:cs typeface="Calibri"/>
                <a:sym typeface="Calibri"/>
              </a:rPr>
              <a:t>-Ultrasonic Sensor- </a:t>
            </a:r>
            <a:endParaRPr b="0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" sz="1600"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b="0" lang="en" sz="1800">
                <a:latin typeface="Calibri"/>
                <a:ea typeface="Calibri"/>
                <a:cs typeface="Calibri"/>
                <a:sym typeface="Calibri"/>
              </a:rPr>
              <a:t>Quinn LeBoeuf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5694875" y="4594550"/>
            <a:ext cx="30627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125063" y="3020300"/>
            <a:ext cx="2865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graphicFrame>
        <p:nvGraphicFramePr>
          <p:cNvPr id="107" name="Google Shape;107;p14"/>
          <p:cNvGraphicFramePr/>
          <p:nvPr/>
        </p:nvGraphicFramePr>
        <p:xfrm>
          <a:off x="118475" y="111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{11F37017-56A3-4E59-AE7B-FA987250E62A}</a:tableStyleId>
              </a:tblPr>
              <a:tblGrid>
                <a:gridCol w="2343525"/>
                <a:gridCol w="2396150"/>
              </a:tblGrid>
              <a:tr h="1057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Accomplishments since the last presentation                   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Ongoing progress/problems and plans until the next presentation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Python Environment, ML 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libraries</a:t>
                      </a:r>
                      <a:r>
                        <a:rPr lang="en" sz="1600"/>
                        <a:t>, &amp; intro project &lt;15</a:t>
                      </a:r>
                      <a:r>
                        <a:rPr lang="en" sz="1600"/>
                        <a:t> hrs&gt;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Ultrasonic</a:t>
                      </a:r>
                      <a:r>
                        <a:rPr lang="en" sz="1600"/>
                        <a:t> Sensor &amp; contro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ll</a:t>
                      </a:r>
                      <a:r>
                        <a:rPr lang="en" sz="1600"/>
                        <a:t>er setup &lt;7&gt;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Samp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lang="en" sz="1600"/>
                        <a:t>e GAN mode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 &amp; 3D model development</a:t>
                      </a:r>
                      <a:r>
                        <a:rPr lang="en" sz="1600"/>
                        <a:t>  &lt;15 hrs&gt;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Depth image </a:t>
                      </a:r>
                      <a:r>
                        <a:rPr lang="en" sz="1600"/>
                        <a:t>generation</a:t>
                      </a:r>
                      <a:r>
                        <a:rPr lang="en" sz="1600"/>
                        <a:t> from </a:t>
                      </a:r>
                      <a:r>
                        <a:rPr lang="en" sz="1600"/>
                        <a:t>ultrasonic</a:t>
                      </a:r>
                      <a:r>
                        <a:rPr lang="en" sz="1600"/>
                        <a:t> sensor data and rgb camera </a:t>
                      </a: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GAN mode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 point cloud generation from data </a:t>
                      </a:r>
                      <a:r>
                        <a:rPr lang="en" sz="1600"/>
                        <a:t>  </a:t>
                      </a:r>
                      <a:endParaRPr sz="1600"/>
                    </a:p>
                    <a:p>
                      <a:pPr indent="-3302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Concurrent point generation with data retrieva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lang="en" sz="1600"/>
                        <a:t> 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438" y="2571750"/>
            <a:ext cx="4146202" cy="21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4858150" y="4821550"/>
            <a:ext cx="31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3D generator development code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813" y="852000"/>
            <a:ext cx="3937469" cy="15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4997800" y="2304100"/>
            <a:ext cx="25602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Sample GAN (image to image </a:t>
            </a:r>
            <a:r>
              <a:rPr lang="en" sz="800">
                <a:solidFill>
                  <a:schemeClr val="dk1"/>
                </a:solidFill>
              </a:rPr>
              <a:t>translation)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Infrared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 Sensor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Kyle Smejkal</a:t>
            </a:r>
            <a:endParaRPr/>
          </a:p>
        </p:txBody>
      </p:sp>
      <p:graphicFrame>
        <p:nvGraphicFramePr>
          <p:cNvPr id="117" name="Google Shape;117;p1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{11F37017-56A3-4E59-AE7B-FA987250E62A}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Accomplishments since the last presentation                   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Python e</a:t>
                      </a:r>
                      <a:r>
                        <a:rPr lang="en" sz="1800"/>
                        <a:t>nvironment setup  &lt;11 hrs&gt;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GAN model development &lt;12 hrs&gt;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Sample GAN dataset testing &lt;6 hrs&gt;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Connect RGB/Infrared sensor and create dataset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Improve depth map and point cloud generation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15"/>
          <p:cNvSpPr txBox="1"/>
          <p:nvPr/>
        </p:nvSpPr>
        <p:spPr>
          <a:xfrm>
            <a:off x="2209800" y="3640025"/>
            <a:ext cx="291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Depth map example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5" y="3603525"/>
            <a:ext cx="2101974" cy="15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717900" y="4249525"/>
            <a:ext cx="22368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GAN model output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700" y="3640000"/>
            <a:ext cx="1503500" cy="15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Plan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75" y="1389574"/>
            <a:ext cx="4704851" cy="36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